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FCB403-322F-47DE-A5C5-ECF0C64E76A4}" type="datetimeFigureOut">
              <a:rPr lang="fr-FR" smtClean="0"/>
              <a:t>26/03/2017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DB5EA4-0FB4-4CD3-8DA5-1A6B0619DEA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La chandeleur 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200" dirty="0" smtClean="0">
                <a:solidFill>
                  <a:srgbClr val="7030A0"/>
                </a:solidFill>
              </a:rPr>
              <a:t>Crêpes des MS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2017  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 saladier par groupe !!</a:t>
            </a:r>
            <a:endParaRPr lang="fr-FR" dirty="0"/>
          </a:p>
        </p:txBody>
      </p:sp>
      <p:pic>
        <p:nvPicPr>
          <p:cNvPr id="9" name="Espace réservé du contenu 8" descr="20170202_143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1547"/>
          <a:stretch>
            <a:fillRect/>
          </a:stretch>
        </p:blipFill>
        <p:spPr>
          <a:xfrm>
            <a:off x="548922" y="1600200"/>
            <a:ext cx="8046156" cy="31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Reste plus qu’à faire cuire!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20170202_143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Super fiers de nous !</a:t>
            </a:r>
            <a:endParaRPr lang="fr-FR" dirty="0"/>
          </a:p>
        </p:txBody>
      </p:sp>
      <p:pic>
        <p:nvPicPr>
          <p:cNvPr id="4" name="Espace réservé du contenu 3" descr="20170202_143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2051720" y="5877272"/>
            <a:ext cx="4248472" cy="638944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/>
              <a:t>On se concentre... </a:t>
            </a:r>
            <a:endParaRPr lang="fr-FR" sz="2000" dirty="0"/>
          </a:p>
        </p:txBody>
      </p:sp>
      <p:pic>
        <p:nvPicPr>
          <p:cNvPr id="4" name="Espace réservé du contenu 3" descr="20170202_150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81182" y="1786477"/>
            <a:ext cx="5676384" cy="319296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Image 4" descr="20170202_145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78295" y="1703249"/>
            <a:ext cx="5755762" cy="33123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6176" y="320040"/>
            <a:ext cx="2016224" cy="188482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Nous attendons patiemment notre tour ...</a:t>
            </a:r>
            <a:endParaRPr lang="fr-FR" sz="1800" dirty="0"/>
          </a:p>
        </p:txBody>
      </p:sp>
      <p:pic>
        <p:nvPicPr>
          <p:cNvPr id="4" name="Espace réservé du contenu 3" descr="20170202_153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152" b="13454"/>
          <a:stretch>
            <a:fillRect/>
          </a:stretch>
        </p:blipFill>
        <p:spPr>
          <a:xfrm>
            <a:off x="323528" y="260648"/>
            <a:ext cx="5797161" cy="3672408"/>
          </a:xfrm>
        </p:spPr>
      </p:pic>
      <p:pic>
        <p:nvPicPr>
          <p:cNvPr id="5" name="Image 4" descr="20170202_154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861048"/>
            <a:ext cx="4680520" cy="263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</TotalTime>
  <Words>32</Words>
  <Application>Microsoft Office PowerPoint</Application>
  <PresentationFormat>Affichage à l'écran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Opulent</vt:lpstr>
      <vt:lpstr>La chandeleur  </vt:lpstr>
      <vt:lpstr>Un saladier par groupe !!</vt:lpstr>
      <vt:lpstr>Reste plus qu’à faire cuire! </vt:lpstr>
      <vt:lpstr>Super fiers de nous !</vt:lpstr>
      <vt:lpstr>On se concentre... </vt:lpstr>
      <vt:lpstr>Nous attendons patiemment notre tour ...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chandeleur</dc:title>
  <dc:creator>Gilles</dc:creator>
  <cp:lastModifiedBy>Gilles</cp:lastModifiedBy>
  <cp:revision>3</cp:revision>
  <dcterms:created xsi:type="dcterms:W3CDTF">2017-03-26T16:43:07Z</dcterms:created>
  <dcterms:modified xsi:type="dcterms:W3CDTF">2017-03-26T17:09:16Z</dcterms:modified>
</cp:coreProperties>
</file>